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sldIdLst>
    <p:sldId id="811" r:id="rId2"/>
    <p:sldId id="256" r:id="rId3"/>
    <p:sldId id="257" r:id="rId4"/>
    <p:sldId id="259" r:id="rId5"/>
    <p:sldId id="260" r:id="rId6"/>
    <p:sldId id="258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88" r:id="rId17"/>
    <p:sldId id="272" r:id="rId18"/>
    <p:sldId id="273" r:id="rId19"/>
    <p:sldId id="271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defaultTextStyle>
    <a:defPPr>
      <a:defRPr lang="en-G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8ED78-5FE6-A04C-B1AA-173A0072F6A8}" type="datetimeFigureOut">
              <a:rPr lang="en-GH" smtClean="0"/>
              <a:t>05/31/2022</a:t>
            </a:fld>
            <a:endParaRPr lang="en-G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43BD1-0E8F-7A47-AC1C-1A05B383C692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1790966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5DB63-9FE2-C341-9B78-27F4E568A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B5B15-85FB-7C48-846A-01F3532E3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60876-6522-F54C-9F94-637A9D83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CBFF-53B2-9742-8ACF-3DB8ED317FB1}" type="datetime1">
              <a:rPr lang="en-US" smtClean="0"/>
              <a:t>5/31/2022</a:t>
            </a:fld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C2737-F1B1-7E48-968D-0E0F5EEE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9E741-314B-A145-9FE2-62E9C9D6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254424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B2B1-C55C-C540-94E1-45C43B6DC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C9E40-97ED-B544-8A6E-175C3E2A5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0C2AA-9C9D-4445-AD45-BBBB5893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3589-BA3C-1B45-98E9-A91E618FC7C7}" type="datetime1">
              <a:rPr lang="en-US" smtClean="0"/>
              <a:t>5/31/2022</a:t>
            </a:fld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8751C-48DB-BC41-99CF-BEC790F3A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C7401-966A-E545-8488-2F486EE5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292777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7305FE-F750-994D-B94D-194C765862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1BBDCC-4771-EA4D-B237-1393F742F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20AC7-75D9-DB4C-89AC-048323EB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D5C2-D94F-C648-86C8-2230EF36B986}" type="datetime1">
              <a:rPr lang="en-US" smtClean="0"/>
              <a:t>5/31/2022</a:t>
            </a:fld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B97CF-AADC-A54F-982E-4A6C5D16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F87FF-7506-404F-B021-06F01C0BC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3559818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A839-B455-6649-8529-9FBA412BF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A9E22-6A77-E14F-9686-A61728D57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AEB7C-C9CA-714A-94E2-2719911BA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5F32-EC44-FB44-AE7B-D8A2D1A92F39}" type="datetime1">
              <a:rPr lang="en-US" smtClean="0"/>
              <a:t>5/31/2022</a:t>
            </a:fld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F422E-613B-4549-BE18-4AAF49AA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158C6-CF16-564E-B820-D55CE921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41441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9280E-9F0D-6C46-8463-BD94E116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B0376-192D-D942-BC09-F09FE1BBF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52693-1490-7049-BAE1-83FA859C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7030-11B7-FB49-8600-61070EC37B0B}" type="datetime1">
              <a:rPr lang="en-US" smtClean="0"/>
              <a:t>5/31/2022</a:t>
            </a:fld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3EA28-543F-AA46-8D4C-B4B45FF2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F3785-14E3-0844-A795-9A5D218C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3802093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A04E-30B7-1A48-9D19-DCEE05F2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FEEDE-5EBF-D44A-B259-96B62680F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11550-9DE0-844B-8148-710BF63F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A7A8F-AA5A-ED44-9459-2C28EB683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253B-1BAF-E644-A14A-E14C68CC1981}" type="datetime1">
              <a:rPr lang="en-US" smtClean="0"/>
              <a:t>5/31/2022</a:t>
            </a:fld>
            <a:endParaRPr lang="en-G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6C2C7-7D4F-4C46-B9AE-AAF8579DA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18808-D193-C64E-A5FB-5F68A0188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26955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1F5F8-E04A-054A-A38B-615E03460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D81F2-B733-874D-AC6A-DAA575901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F021D9-44E0-484F-A1E7-9C8921C28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3FE8F-1427-444E-B1A3-A9F5092EF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88649-C851-A144-8886-FACD7E78E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20CEF-445C-0C40-A508-8D700EAB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FD1A-6EF5-8A4E-B33B-0D6300FE857F}" type="datetime1">
              <a:rPr lang="en-US" smtClean="0"/>
              <a:t>5/31/2022</a:t>
            </a:fld>
            <a:endParaRPr lang="en-G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AFF93D-F3DC-5D45-8437-94CA3C379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A4B2EF-8033-B840-94AC-24B385F6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55115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52EE2-700D-D548-9137-82EB8BD8D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98485A-C859-7A44-908D-D73F04C07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4A55-604E-E046-9BC5-460C2738445D}" type="datetime1">
              <a:rPr lang="en-US" smtClean="0"/>
              <a:t>5/31/2022</a:t>
            </a:fld>
            <a:endParaRPr lang="en-G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81FE30-EE2D-2449-A616-043E9C231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8EF2C-A024-E44F-98A7-27FBE1E4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2398558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E5FE45-5B66-E749-99DF-5B119ECA1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1B02-52BE-3E4A-892E-DF833446A313}" type="datetime1">
              <a:rPr lang="en-US" smtClean="0"/>
              <a:t>5/31/2022</a:t>
            </a:fld>
            <a:endParaRPr lang="en-G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70E75C-6108-B544-AD4A-4FC689E53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D9AA3-1AC5-7C46-898B-1C48E1805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2709929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F92B-B992-6F41-912A-5DAA90D7F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8D0E6-422A-8B4F-AF5B-C71B95FB9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BCF2F-6DAC-6640-AC59-8A4E58ED5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5A6C6-30F1-DB4C-978E-AF7AC70B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3F86-953B-1444-8F70-9C467C40199A}" type="datetime1">
              <a:rPr lang="en-US" smtClean="0"/>
              <a:t>5/31/2022</a:t>
            </a:fld>
            <a:endParaRPr lang="en-G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F98DE-E046-2447-AABD-194F6EA8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88B4C-0207-004D-83F6-841FDA07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294124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7157-C77D-2A42-9B41-0C4BED42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7E5D5-8EB4-934C-907F-87B5E00413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EE939-7813-4C40-8FA6-8B3A44328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D9B5D-4971-D746-AD77-C5D787C3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916D6-A2DC-BA4A-8FFD-BE2F43A3E7E9}" type="datetime1">
              <a:rPr lang="en-US" smtClean="0"/>
              <a:t>5/31/2022</a:t>
            </a:fld>
            <a:endParaRPr lang="en-G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6155A-1DB6-184B-A845-303CE1528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68E96-6FE8-8742-9C94-9C3A39B8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40886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6998F6-F1B1-CD45-A247-C8BEAFA6C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E6CE6-B47C-D240-9497-AC4DC9FEF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20BD-6D8F-8848-84C0-8B3C8BB52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46C6-95D0-4847-8354-A333782B9968}" type="datetime1">
              <a:rPr lang="en-US" smtClean="0"/>
              <a:t>5/31/2022</a:t>
            </a:fld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E58AE-07FA-4845-9708-6B7B0E421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EDE83-6368-F846-B4AE-8BBBC0E9A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306851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01D11BF9-2CA2-F549-8B5E-D7B451BD7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2696"/>
            <a:ext cx="9144000" cy="2387600"/>
          </a:xfrm>
        </p:spPr>
        <p:txBody>
          <a:bodyPr/>
          <a:lstStyle/>
          <a:p>
            <a:pPr eaLnBrk="1" hangingPunct="1"/>
            <a:r>
              <a:rPr lang="en-US" altLang="en-GH" dirty="0">
                <a:ea typeface="ＭＳ Ｐゴシック" panose="020B0600070205080204" pitchFamily="34" charset="-128"/>
              </a:rPr>
              <a:t>Laboratory Safety Assessment: Photos</a:t>
            </a:r>
          </a:p>
        </p:txBody>
      </p:sp>
    </p:spTree>
    <p:extLst>
      <p:ext uri="{BB962C8B-B14F-4D97-AF65-F5344CB8AC3E}">
        <p14:creationId xmlns:p14="http://schemas.microsoft.com/office/powerpoint/2010/main" val="1140796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CIMG3203.JPG">
            <a:extLst>
              <a:ext uri="{FF2B5EF4-FFF2-40B4-BE49-F238E27FC236}">
                <a16:creationId xmlns:a16="http://schemas.microsoft.com/office/drawing/2014/main" id="{5D73AB4B-50A6-9149-9E05-F25916E83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05FEC7-4CE9-48A2-B48C-10ED3983AB55}"/>
              </a:ext>
            </a:extLst>
          </p:cNvPr>
          <p:cNvSpPr txBox="1"/>
          <p:nvPr/>
        </p:nvSpPr>
        <p:spPr>
          <a:xfrm>
            <a:off x="293914" y="30480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CIMG3230.JPG">
            <a:extLst>
              <a:ext uri="{FF2B5EF4-FFF2-40B4-BE49-F238E27FC236}">
                <a16:creationId xmlns:a16="http://schemas.microsoft.com/office/drawing/2014/main" id="{C795003F-5DC7-BD49-AD31-BAFC6932B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7DB30A-1DB0-4AE1-8B71-575B987FA7AD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CIMG3251.JPG">
            <a:extLst>
              <a:ext uri="{FF2B5EF4-FFF2-40B4-BE49-F238E27FC236}">
                <a16:creationId xmlns:a16="http://schemas.microsoft.com/office/drawing/2014/main" id="{76CE6DD6-9F6E-1C4A-AB99-E0C2E07B3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9ECAFF-DBC2-4B91-93C0-82ABE95BAA8B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CIMG3257.JPG">
            <a:extLst>
              <a:ext uri="{FF2B5EF4-FFF2-40B4-BE49-F238E27FC236}">
                <a16:creationId xmlns:a16="http://schemas.microsoft.com/office/drawing/2014/main" id="{70B74D32-908D-A24D-81C6-4E34C5A99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E9FF15-7B05-4A80-B02F-DCB362E7A8F3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CIMG3184.JPG">
            <a:extLst>
              <a:ext uri="{FF2B5EF4-FFF2-40B4-BE49-F238E27FC236}">
                <a16:creationId xmlns:a16="http://schemas.microsoft.com/office/drawing/2014/main" id="{2952ADBA-E144-F244-A9C2-76D3C2F0C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48CD16-8968-4029-BE1E-47842AA7514D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IMG3265.JPG">
            <a:extLst>
              <a:ext uri="{FF2B5EF4-FFF2-40B4-BE49-F238E27FC236}">
                <a16:creationId xmlns:a16="http://schemas.microsoft.com/office/drawing/2014/main" id="{94044D63-0A44-E646-A21E-66CA6813B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DA7112-3920-4904-909F-81A15406BB15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precarious storage.png">
            <a:extLst>
              <a:ext uri="{FF2B5EF4-FFF2-40B4-BE49-F238E27FC236}">
                <a16:creationId xmlns:a16="http://schemas.microsoft.com/office/drawing/2014/main" id="{DB2318B0-55F0-784C-944B-3A7C7BA59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F102D3-3335-49E0-9C95-8B37B6A22DC0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CIMG3156.JPG">
            <a:extLst>
              <a:ext uri="{FF2B5EF4-FFF2-40B4-BE49-F238E27FC236}">
                <a16:creationId xmlns:a16="http://schemas.microsoft.com/office/drawing/2014/main" id="{FF96DB79-0CDD-C045-8F42-14B718387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28B844-642A-449E-A3EE-CA77B2927D89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16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CIMG3130.JPG">
            <a:extLst>
              <a:ext uri="{FF2B5EF4-FFF2-40B4-BE49-F238E27FC236}">
                <a16:creationId xmlns:a16="http://schemas.microsoft.com/office/drawing/2014/main" id="{FD2C9205-C67C-1B4B-B3E2-73EA6E426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FF680B-F99D-45D2-B178-891B5578B401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CIMG3148.JPG">
            <a:extLst>
              <a:ext uri="{FF2B5EF4-FFF2-40B4-BE49-F238E27FC236}">
                <a16:creationId xmlns:a16="http://schemas.microsoft.com/office/drawing/2014/main" id="{094C5252-BBA9-9445-998D-B5F6733CE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2457F4-E53F-4109-990C-AE847C0E30A2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IMG3302.JPG">
            <a:extLst>
              <a:ext uri="{FF2B5EF4-FFF2-40B4-BE49-F238E27FC236}">
                <a16:creationId xmlns:a16="http://schemas.microsoft.com/office/drawing/2014/main" id="{F7CE08AE-53E9-B949-B74E-68A7FB120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676458-4293-40C0-95BB-6C0BBECCF2EC}"/>
              </a:ext>
            </a:extLst>
          </p:cNvPr>
          <p:cNvSpPr txBox="1"/>
          <p:nvPr/>
        </p:nvSpPr>
        <p:spPr>
          <a:xfrm>
            <a:off x="261257" y="1417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CIMG3162.JPG">
            <a:extLst>
              <a:ext uri="{FF2B5EF4-FFF2-40B4-BE49-F238E27FC236}">
                <a16:creationId xmlns:a16="http://schemas.microsoft.com/office/drawing/2014/main" id="{76F0A17E-D6EB-7149-A47E-95CE3F3F7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FCBB6E-F32E-400A-9463-EF7FCDC9B722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CIMG3155.JPG">
            <a:extLst>
              <a:ext uri="{FF2B5EF4-FFF2-40B4-BE49-F238E27FC236}">
                <a16:creationId xmlns:a16="http://schemas.microsoft.com/office/drawing/2014/main" id="{F93D5CBF-62E5-2B43-8168-95CFA3E98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BF6E62-FF3B-4121-8DF7-2EE8D99B39B1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Drink in Lab.png">
            <a:extLst>
              <a:ext uri="{FF2B5EF4-FFF2-40B4-BE49-F238E27FC236}">
                <a16:creationId xmlns:a16="http://schemas.microsoft.com/office/drawing/2014/main" id="{DF01D67D-A856-6549-80A3-D06B2A904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62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5F3D1E-2893-47F0-9E52-0F97AE753AAA}"/>
              </a:ext>
            </a:extLst>
          </p:cNvPr>
          <p:cNvSpPr txBox="1"/>
          <p:nvPr/>
        </p:nvSpPr>
        <p:spPr>
          <a:xfrm>
            <a:off x="370114" y="391887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Eyewash.png">
            <a:extLst>
              <a:ext uri="{FF2B5EF4-FFF2-40B4-BE49-F238E27FC236}">
                <a16:creationId xmlns:a16="http://schemas.microsoft.com/office/drawing/2014/main" id="{C994ED01-8BCB-4048-AF46-03AB77BA0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579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7F85D9-CBA8-489F-85E9-4CE6F2B536B4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22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Chemicals by Sink.png">
            <a:extLst>
              <a:ext uri="{FF2B5EF4-FFF2-40B4-BE49-F238E27FC236}">
                <a16:creationId xmlns:a16="http://schemas.microsoft.com/office/drawing/2014/main" id="{21166020-E0AA-DE49-9C2A-E096B580D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9" y="546100"/>
            <a:ext cx="7667625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9BEBA7-23BE-417E-B39B-31C15E7553DA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23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Shower.png">
            <a:extLst>
              <a:ext uri="{FF2B5EF4-FFF2-40B4-BE49-F238E27FC236}">
                <a16:creationId xmlns:a16="http://schemas.microsoft.com/office/drawing/2014/main" id="{435EA33E-F08B-314E-AEA6-CAA529B84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93A1AF-4D80-4835-856E-0F0B42322442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24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Equip by sink.png">
            <a:extLst>
              <a:ext uri="{FF2B5EF4-FFF2-40B4-BE49-F238E27FC236}">
                <a16:creationId xmlns:a16="http://schemas.microsoft.com/office/drawing/2014/main" id="{5F04B33F-9F29-5B41-8EC0-F7B371846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573089"/>
            <a:ext cx="75946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19BB0F-2085-418B-91EE-7559C1AF1B48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25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precarious storage.png">
            <a:extLst>
              <a:ext uri="{FF2B5EF4-FFF2-40B4-BE49-F238E27FC236}">
                <a16:creationId xmlns:a16="http://schemas.microsoft.com/office/drawing/2014/main" id="{562EA38C-9C34-B54C-B8BF-3DCF545A9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9AE04E-3ABC-494C-BAD8-F53EFEFA1AF3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26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Refrig storage.png">
            <a:extLst>
              <a:ext uri="{FF2B5EF4-FFF2-40B4-BE49-F238E27FC236}">
                <a16:creationId xmlns:a16="http://schemas.microsoft.com/office/drawing/2014/main" id="{DE7A8BE5-1396-024B-B0A9-744B3771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09384D-3FA6-405C-A856-0788C348C2C5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27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Frig.png">
            <a:extLst>
              <a:ext uri="{FF2B5EF4-FFF2-40B4-BE49-F238E27FC236}">
                <a16:creationId xmlns:a16="http://schemas.microsoft.com/office/drawing/2014/main" id="{CDCDE25D-848B-5743-B9EF-182CC99D5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79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AD27D5-6044-496D-86D2-70206DB25D2C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28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CIMG3295.JPG">
            <a:extLst>
              <a:ext uri="{FF2B5EF4-FFF2-40B4-BE49-F238E27FC236}">
                <a16:creationId xmlns:a16="http://schemas.microsoft.com/office/drawing/2014/main" id="{60D446C0-5C1B-484C-B42D-1732A5A0E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DF2E5B-81E4-4399-9252-C344A5D7175C}"/>
              </a:ext>
            </a:extLst>
          </p:cNvPr>
          <p:cNvSpPr txBox="1"/>
          <p:nvPr/>
        </p:nvSpPr>
        <p:spPr>
          <a:xfrm>
            <a:off x="261257" y="1417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Untitled.png">
            <a:extLst>
              <a:ext uri="{FF2B5EF4-FFF2-40B4-BE49-F238E27FC236}">
                <a16:creationId xmlns:a16="http://schemas.microsoft.com/office/drawing/2014/main" id="{6044A3F7-0240-8544-B9C7-37689CD41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E30295-637B-4706-9EB5-03DF47A65E85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29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UPS.png">
            <a:extLst>
              <a:ext uri="{FF2B5EF4-FFF2-40B4-BE49-F238E27FC236}">
                <a16:creationId xmlns:a16="http://schemas.microsoft.com/office/drawing/2014/main" id="{317284C6-1440-764E-B686-7DD4A8A4C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FAE816-B160-4D11-B866-AA45EB47FFB6}"/>
              </a:ext>
            </a:extLst>
          </p:cNvPr>
          <p:cNvSpPr txBox="1"/>
          <p:nvPr/>
        </p:nvSpPr>
        <p:spPr>
          <a:xfrm>
            <a:off x="293914" y="30480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30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CIMG3331.JPG">
            <a:extLst>
              <a:ext uri="{FF2B5EF4-FFF2-40B4-BE49-F238E27FC236}">
                <a16:creationId xmlns:a16="http://schemas.microsoft.com/office/drawing/2014/main" id="{7305B417-2C85-D740-8DB0-5D7380399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13F70-468F-4788-AA57-72AE3DA5E6BE}"/>
              </a:ext>
            </a:extLst>
          </p:cNvPr>
          <p:cNvSpPr txBox="1"/>
          <p:nvPr/>
        </p:nvSpPr>
        <p:spPr>
          <a:xfrm>
            <a:off x="293914" y="30480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IMG3291.JPG">
            <a:extLst>
              <a:ext uri="{FF2B5EF4-FFF2-40B4-BE49-F238E27FC236}">
                <a16:creationId xmlns:a16="http://schemas.microsoft.com/office/drawing/2014/main" id="{9B752D49-2169-234D-9433-C34F23384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B97CB7-AAB2-4569-8DAC-678D628D23F7}"/>
              </a:ext>
            </a:extLst>
          </p:cNvPr>
          <p:cNvSpPr txBox="1"/>
          <p:nvPr/>
        </p:nvSpPr>
        <p:spPr>
          <a:xfrm>
            <a:off x="293914" y="30480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CIMG3263.JPG">
            <a:extLst>
              <a:ext uri="{FF2B5EF4-FFF2-40B4-BE49-F238E27FC236}">
                <a16:creationId xmlns:a16="http://schemas.microsoft.com/office/drawing/2014/main" id="{2D4553A8-F968-EB40-ACBE-465C0D531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A07273-9EDF-4CC6-BDE0-511A900CD1A1}"/>
              </a:ext>
            </a:extLst>
          </p:cNvPr>
          <p:cNvSpPr txBox="1"/>
          <p:nvPr/>
        </p:nvSpPr>
        <p:spPr>
          <a:xfrm>
            <a:off x="293914" y="30480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CIMG3179.JPG">
            <a:extLst>
              <a:ext uri="{FF2B5EF4-FFF2-40B4-BE49-F238E27FC236}">
                <a16:creationId xmlns:a16="http://schemas.microsoft.com/office/drawing/2014/main" id="{F7074DD2-935A-F243-A224-AB7C30EC0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7E959-1E3B-4979-971F-6FF47A8F737B}"/>
              </a:ext>
            </a:extLst>
          </p:cNvPr>
          <p:cNvSpPr txBox="1"/>
          <p:nvPr/>
        </p:nvSpPr>
        <p:spPr>
          <a:xfrm>
            <a:off x="293914" y="30480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CIMG3293.JPG">
            <a:extLst>
              <a:ext uri="{FF2B5EF4-FFF2-40B4-BE49-F238E27FC236}">
                <a16:creationId xmlns:a16="http://schemas.microsoft.com/office/drawing/2014/main" id="{B494E97E-2D7B-B748-ADCB-92506BA56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52305-FE1F-46F8-9D00-84CB9E203C22}"/>
              </a:ext>
            </a:extLst>
          </p:cNvPr>
          <p:cNvSpPr txBox="1"/>
          <p:nvPr/>
        </p:nvSpPr>
        <p:spPr>
          <a:xfrm>
            <a:off x="293914" y="30480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CIMG3198.JPG">
            <a:extLst>
              <a:ext uri="{FF2B5EF4-FFF2-40B4-BE49-F238E27FC236}">
                <a16:creationId xmlns:a16="http://schemas.microsoft.com/office/drawing/2014/main" id="{09BD01FA-DEE3-674F-A323-545885D6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54153A-208B-48DF-9743-A31FF29D4DE4}"/>
              </a:ext>
            </a:extLst>
          </p:cNvPr>
          <p:cNvSpPr txBox="1"/>
          <p:nvPr/>
        </p:nvSpPr>
        <p:spPr>
          <a:xfrm>
            <a:off x="293914" y="30480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35</Words>
  <Application>Microsoft Office PowerPoint</Application>
  <PresentationFormat>Widescreen</PresentationFormat>
  <Paragraphs>31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Laboratory Safety Assessment: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Beatrice van der Puije</dc:creator>
  <cp:lastModifiedBy>Yao, Katy (CDC/DDPHSIS/CGH/DGHT)</cp:lastModifiedBy>
  <cp:revision>4</cp:revision>
  <dcterms:created xsi:type="dcterms:W3CDTF">2021-07-01T22:07:04Z</dcterms:created>
  <dcterms:modified xsi:type="dcterms:W3CDTF">2022-05-31T13:12:29Z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f03ff0-41c5-4c41-b55e-fabb8fae94be_Enabled">
    <vt:lpwstr>true</vt:lpwstr>
  </property>
  <property fmtid="{D5CDD505-2E9C-101B-9397-08002B2CF9AE}" pid="3" name="MSIP_Label_8af03ff0-41c5-4c41-b55e-fabb8fae94be_SetDate">
    <vt:lpwstr>2022-05-31T13:11:52Z</vt:lpwstr>
  </property>
  <property fmtid="{D5CDD505-2E9C-101B-9397-08002B2CF9AE}" pid="4" name="MSIP_Label_8af03ff0-41c5-4c41-b55e-fabb8fae94be_Method">
    <vt:lpwstr>Privileged</vt:lpwstr>
  </property>
  <property fmtid="{D5CDD505-2E9C-101B-9397-08002B2CF9AE}" pid="5" name="MSIP_Label_8af03ff0-41c5-4c41-b55e-fabb8fae94be_Name">
    <vt:lpwstr>8af03ff0-41c5-4c41-b55e-fabb8fae94be</vt:lpwstr>
  </property>
  <property fmtid="{D5CDD505-2E9C-101B-9397-08002B2CF9AE}" pid="6" name="MSIP_Label_8af03ff0-41c5-4c41-b55e-fabb8fae94be_SiteId">
    <vt:lpwstr>9ce70869-60db-44fd-abe8-d2767077fc8f</vt:lpwstr>
  </property>
  <property fmtid="{D5CDD505-2E9C-101B-9397-08002B2CF9AE}" pid="7" name="MSIP_Label_8af03ff0-41c5-4c41-b55e-fabb8fae94be_ActionId">
    <vt:lpwstr>8f574a63-d452-43f5-ad76-9308c39e57f7</vt:lpwstr>
  </property>
  <property fmtid="{D5CDD505-2E9C-101B-9397-08002B2CF9AE}" pid="8" name="MSIP_Label_8af03ff0-41c5-4c41-b55e-fabb8fae94be_ContentBits">
    <vt:lpwstr>0</vt:lpwstr>
  </property>
</Properties>
</file>