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FF955E-8639-4BB1-82E4-9DBDF10835DC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E74A7A-AFD9-4896-8E95-374FEC086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38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>
                <a:ea typeface="ＭＳ Ｐゴシック" pitchFamily="34" charset="-128"/>
              </a:rPr>
              <a:t>Normal distribution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fld id="{EAC6332F-35E7-4AED-8A34-06B0186F862F}" type="slidenum">
              <a:rPr lang="en-US" sz="1200" smtClean="0">
                <a:solidFill>
                  <a:prstClr val="black"/>
                </a:solidFill>
              </a:rPr>
              <a:pPr eaLnBrk="1" hangingPunct="1"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46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69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8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31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66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25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33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98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180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63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0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28959-0400-442A-8167-6CE6D7F12694}" type="datetimeFigureOut">
              <a:rPr lang="en-US" smtClean="0"/>
              <a:t>7/8/2019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50A9C-1653-4921-A52D-390B9347E7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63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reeform 16"/>
          <p:cNvSpPr>
            <a:spLocks/>
          </p:cNvSpPr>
          <p:nvPr/>
        </p:nvSpPr>
        <p:spPr bwMode="auto">
          <a:xfrm>
            <a:off x="1219200" y="2057400"/>
            <a:ext cx="7010400" cy="3670300"/>
          </a:xfrm>
          <a:custGeom>
            <a:avLst/>
            <a:gdLst>
              <a:gd name="T0" fmla="*/ 0 w 2472"/>
              <a:gd name="T1" fmla="*/ 2147483647 h 731"/>
              <a:gd name="T2" fmla="*/ 2147483647 w 2472"/>
              <a:gd name="T3" fmla="*/ 0 h 731"/>
              <a:gd name="T4" fmla="*/ 2147483647 w 2472"/>
              <a:gd name="T5" fmla="*/ 2147483647 h 731"/>
              <a:gd name="T6" fmla="*/ 0 60000 65536"/>
              <a:gd name="T7" fmla="*/ 0 60000 65536"/>
              <a:gd name="T8" fmla="*/ 0 60000 65536"/>
              <a:gd name="T9" fmla="*/ 0 w 2472"/>
              <a:gd name="T10" fmla="*/ 0 h 731"/>
              <a:gd name="T11" fmla="*/ 2472 w 2472"/>
              <a:gd name="T12" fmla="*/ 731 h 73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2" h="731">
                <a:moveTo>
                  <a:pt x="0" y="731"/>
                </a:moveTo>
                <a:cubicBezTo>
                  <a:pt x="711" y="731"/>
                  <a:pt x="751" y="0"/>
                  <a:pt x="1233" y="0"/>
                </a:cubicBezTo>
                <a:cubicBezTo>
                  <a:pt x="1714" y="0"/>
                  <a:pt x="1731" y="731"/>
                  <a:pt x="2472" y="731"/>
                </a:cubicBezTo>
              </a:path>
            </a:pathLst>
          </a:custGeom>
          <a:solidFill>
            <a:schemeClr val="bg1"/>
          </a:solidFill>
          <a:ln w="11113">
            <a:solidFill>
              <a:schemeClr val="tx1"/>
            </a:solidFill>
            <a:prstDash val="dash"/>
            <a:miter lim="800000"/>
            <a:headEnd/>
            <a:tailEnd/>
          </a:ln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381000" y="5727700"/>
            <a:ext cx="8305800" cy="0"/>
          </a:xfrm>
          <a:prstGeom prst="line">
            <a:avLst/>
          </a:prstGeom>
          <a:noFill/>
          <a:ln w="19050" cmpd="sng">
            <a:solidFill>
              <a:schemeClr val="tx1"/>
            </a:solidFill>
            <a:round/>
            <a:headEnd type="arrow" w="sm" len="sm"/>
            <a:tailEnd type="arrow" w="sm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prstClr val="black"/>
              </a:solidFill>
              <a:ea typeface="ＭＳ Ｐゴシック" charset="0"/>
              <a:cs typeface="ＭＳ Ｐゴシック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724400" y="2057400"/>
            <a:ext cx="38100" cy="3657600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2514600" y="5105400"/>
            <a:ext cx="0" cy="62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934200" y="5146675"/>
            <a:ext cx="0" cy="622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600450" y="3200400"/>
            <a:ext cx="0" cy="252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5867400" y="3200400"/>
            <a:ext cx="0" cy="25273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9" name="TextBox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361950" y="5768975"/>
            <a:ext cx="8763000" cy="830997"/>
          </a:xfrm>
          <a:prstGeom prst="rect">
            <a:avLst/>
          </a:prstGeom>
          <a:blipFill rotWithShape="1">
            <a:blip r:embed="rId3"/>
            <a:stretch>
              <a:fillRect l="-1043" t="-5109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</a:rPr>
              <a:t> </a:t>
            </a:r>
          </a:p>
        </p:txBody>
      </p:sp>
      <p:sp>
        <p:nvSpPr>
          <p:cNvPr id="2" name="Left-Right Arrow 1"/>
          <p:cNvSpPr/>
          <p:nvPr/>
        </p:nvSpPr>
        <p:spPr>
          <a:xfrm>
            <a:off x="3638550" y="1317625"/>
            <a:ext cx="2171700" cy="228600"/>
          </a:xfrm>
          <a:prstGeom prst="left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60" name="TextBox 6"/>
          <p:cNvSpPr txBox="1">
            <a:spLocks noChangeArrowheads="1"/>
          </p:cNvSpPr>
          <p:nvPr/>
        </p:nvSpPr>
        <p:spPr bwMode="auto">
          <a:xfrm>
            <a:off x="4487863" y="1092200"/>
            <a:ext cx="59690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prstClr val="black"/>
                </a:solidFill>
              </a:rPr>
              <a:t>68%</a:t>
            </a:r>
          </a:p>
        </p:txBody>
      </p:sp>
      <p:sp>
        <p:nvSpPr>
          <p:cNvPr id="6" name="Left-Right Arrow 5"/>
          <p:cNvSpPr/>
          <p:nvPr/>
        </p:nvSpPr>
        <p:spPr>
          <a:xfrm>
            <a:off x="2527300" y="833438"/>
            <a:ext cx="4384675" cy="381000"/>
          </a:xfrm>
          <a:prstGeom prst="leftRightArrow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62" name="TextBox 6"/>
          <p:cNvSpPr txBox="1">
            <a:spLocks noChangeArrowheads="1"/>
          </p:cNvSpPr>
          <p:nvPr/>
        </p:nvSpPr>
        <p:spPr bwMode="auto">
          <a:xfrm>
            <a:off x="4443413" y="665163"/>
            <a:ext cx="6858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prstClr val="black"/>
                </a:solidFill>
              </a:rPr>
              <a:t>95%</a:t>
            </a:r>
          </a:p>
        </p:txBody>
      </p:sp>
      <p:sp>
        <p:nvSpPr>
          <p:cNvPr id="7" name="Left-Right Arrow 6"/>
          <p:cNvSpPr/>
          <p:nvPr/>
        </p:nvSpPr>
        <p:spPr>
          <a:xfrm>
            <a:off x="1430338" y="336550"/>
            <a:ext cx="6551612" cy="341313"/>
          </a:xfrm>
          <a:prstGeom prst="left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64" name="TextBox 8"/>
          <p:cNvSpPr txBox="1">
            <a:spLocks noChangeArrowheads="1"/>
          </p:cNvSpPr>
          <p:nvPr/>
        </p:nvSpPr>
        <p:spPr bwMode="auto">
          <a:xfrm>
            <a:off x="4341813" y="166688"/>
            <a:ext cx="76517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600">
                <a:solidFill>
                  <a:prstClr val="black"/>
                </a:solidFill>
              </a:rPr>
              <a:t>99.7%</a:t>
            </a:r>
          </a:p>
        </p:txBody>
      </p:sp>
      <p:sp>
        <p:nvSpPr>
          <p:cNvPr id="9" name="Left-Right Arrow 8"/>
          <p:cNvSpPr/>
          <p:nvPr/>
        </p:nvSpPr>
        <p:spPr>
          <a:xfrm>
            <a:off x="3638550" y="1765300"/>
            <a:ext cx="1085850" cy="249238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Left-Right Arrow 17"/>
          <p:cNvSpPr/>
          <p:nvPr/>
        </p:nvSpPr>
        <p:spPr>
          <a:xfrm>
            <a:off x="4724400" y="1755775"/>
            <a:ext cx="1085850" cy="2460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Left-Right Arrow 18"/>
          <p:cNvSpPr/>
          <p:nvPr/>
        </p:nvSpPr>
        <p:spPr>
          <a:xfrm>
            <a:off x="5810250" y="1755775"/>
            <a:ext cx="1085850" cy="2460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Left-Right Arrow 19"/>
          <p:cNvSpPr/>
          <p:nvPr/>
        </p:nvSpPr>
        <p:spPr>
          <a:xfrm>
            <a:off x="6896100" y="1755775"/>
            <a:ext cx="1085850" cy="2460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Left-Right Arrow 20"/>
          <p:cNvSpPr/>
          <p:nvPr/>
        </p:nvSpPr>
        <p:spPr>
          <a:xfrm>
            <a:off x="1430338" y="1755775"/>
            <a:ext cx="1085850" cy="24606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Left-Right Arrow 21"/>
          <p:cNvSpPr/>
          <p:nvPr/>
        </p:nvSpPr>
        <p:spPr>
          <a:xfrm>
            <a:off x="2514600" y="1768475"/>
            <a:ext cx="1085850" cy="24447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71" name="TextBox 9"/>
          <p:cNvSpPr txBox="1">
            <a:spLocks noChangeArrowheads="1"/>
          </p:cNvSpPr>
          <p:nvPr/>
        </p:nvSpPr>
        <p:spPr bwMode="auto">
          <a:xfrm>
            <a:off x="4995863" y="1546225"/>
            <a:ext cx="5429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prstClr val="black"/>
                </a:solidFill>
              </a:rPr>
              <a:t>34%</a:t>
            </a:r>
          </a:p>
        </p:txBody>
      </p:sp>
      <p:sp>
        <p:nvSpPr>
          <p:cNvPr id="2072" name="TextBox 23"/>
          <p:cNvSpPr txBox="1">
            <a:spLocks noChangeArrowheads="1"/>
          </p:cNvSpPr>
          <p:nvPr/>
        </p:nvSpPr>
        <p:spPr bwMode="auto">
          <a:xfrm>
            <a:off x="3943350" y="1546225"/>
            <a:ext cx="5445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prstClr val="black"/>
                </a:solidFill>
              </a:rPr>
              <a:t>34%</a:t>
            </a:r>
          </a:p>
        </p:txBody>
      </p:sp>
      <p:sp>
        <p:nvSpPr>
          <p:cNvPr id="2073" name="TextBox 10"/>
          <p:cNvSpPr txBox="1">
            <a:spLocks noChangeArrowheads="1"/>
          </p:cNvSpPr>
          <p:nvPr/>
        </p:nvSpPr>
        <p:spPr bwMode="auto">
          <a:xfrm>
            <a:off x="7142163" y="1546225"/>
            <a:ext cx="59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prstClr val="black"/>
                </a:solidFill>
              </a:rPr>
              <a:t>2.5%</a:t>
            </a:r>
          </a:p>
        </p:txBody>
      </p:sp>
      <p:sp>
        <p:nvSpPr>
          <p:cNvPr id="2074" name="TextBox 25"/>
          <p:cNvSpPr txBox="1">
            <a:spLocks noChangeArrowheads="1"/>
          </p:cNvSpPr>
          <p:nvPr/>
        </p:nvSpPr>
        <p:spPr bwMode="auto">
          <a:xfrm>
            <a:off x="1676400" y="1546225"/>
            <a:ext cx="5937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prstClr val="black"/>
                </a:solidFill>
              </a:rPr>
              <a:t>2.5%</a:t>
            </a:r>
          </a:p>
        </p:txBody>
      </p:sp>
      <p:sp>
        <p:nvSpPr>
          <p:cNvPr id="2075" name="TextBox 13"/>
          <p:cNvSpPr txBox="1">
            <a:spLocks noChangeArrowheads="1"/>
          </p:cNvSpPr>
          <p:nvPr/>
        </p:nvSpPr>
        <p:spPr bwMode="auto">
          <a:xfrm>
            <a:off x="2711450" y="153987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prstClr val="black"/>
                </a:solidFill>
              </a:rPr>
              <a:t>13.5%</a:t>
            </a:r>
          </a:p>
        </p:txBody>
      </p:sp>
      <p:sp>
        <p:nvSpPr>
          <p:cNvPr id="2076" name="TextBox 27"/>
          <p:cNvSpPr txBox="1">
            <a:spLocks noChangeArrowheads="1"/>
          </p:cNvSpPr>
          <p:nvPr/>
        </p:nvSpPr>
        <p:spPr bwMode="auto">
          <a:xfrm>
            <a:off x="6007100" y="1546225"/>
            <a:ext cx="6921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en-US" sz="1400">
                <a:solidFill>
                  <a:prstClr val="black"/>
                </a:solidFill>
              </a:rPr>
              <a:t>13.5%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3429000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1"/>
                </a:solidFill>
              </a:rPr>
              <a:t>Handout 1: Bell Curve with Distributions </a:t>
            </a:r>
            <a:r>
              <a:rPr lang="en-US" sz="1400" b="1" baseline="30000" dirty="0">
                <a:solidFill>
                  <a:schemeClr val="tx1"/>
                </a:solidFill>
              </a:rPr>
              <a:t>304</a:t>
            </a:r>
          </a:p>
        </p:txBody>
      </p:sp>
    </p:spTree>
    <p:extLst>
      <p:ext uri="{BB962C8B-B14F-4D97-AF65-F5344CB8AC3E}">
        <p14:creationId xmlns:p14="http://schemas.microsoft.com/office/powerpoint/2010/main" val="1364237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</dc:creator>
  <cp:lastModifiedBy>peter murphy</cp:lastModifiedBy>
  <cp:revision>5</cp:revision>
  <dcterms:created xsi:type="dcterms:W3CDTF">2012-08-19T14:31:32Z</dcterms:created>
  <dcterms:modified xsi:type="dcterms:W3CDTF">2019-07-08T14:43:16Z</dcterms:modified>
</cp:coreProperties>
</file>