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06D4-243A-4D98-B74F-5CD73789F39E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BA31-BDCF-44C5-AE05-9A33C608E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26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06D4-243A-4D98-B74F-5CD73789F39E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BA31-BDCF-44C5-AE05-9A33C608E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2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06D4-243A-4D98-B74F-5CD73789F39E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BA31-BDCF-44C5-AE05-9A33C608E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4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06D4-243A-4D98-B74F-5CD73789F39E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BA31-BDCF-44C5-AE05-9A33C608E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9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06D4-243A-4D98-B74F-5CD73789F39E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BA31-BDCF-44C5-AE05-9A33C608E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9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06D4-243A-4D98-B74F-5CD73789F39E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BA31-BDCF-44C5-AE05-9A33C608E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2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06D4-243A-4D98-B74F-5CD73789F39E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BA31-BDCF-44C5-AE05-9A33C608E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01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06D4-243A-4D98-B74F-5CD73789F39E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BA31-BDCF-44C5-AE05-9A33C608E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7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06D4-243A-4D98-B74F-5CD73789F39E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BA31-BDCF-44C5-AE05-9A33C608E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4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06D4-243A-4D98-B74F-5CD73789F39E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BA31-BDCF-44C5-AE05-9A33C608E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5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06D4-243A-4D98-B74F-5CD73789F39E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BA31-BDCF-44C5-AE05-9A33C608E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0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906D4-243A-4D98-B74F-5CD73789F39E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5BA31-BDCF-44C5-AE05-9A33C608E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4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058"/>
            <a:ext cx="9067800" cy="85630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Impact" pitchFamily="34" charset="0"/>
              </a:rPr>
              <a:t>For Each QC Data Point We Need to Decide…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676400"/>
            <a:ext cx="0" cy="5181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14400" y="3962400"/>
            <a:ext cx="822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60090" y="856308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SYSTEM IS STABLE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14452" y="902474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SYSTEM IS UNSTABLE – SIGNIFICANT CHANGE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1905000"/>
            <a:ext cx="1460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NO RULE VIOLATION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4312270"/>
            <a:ext cx="14600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RULE VIOLATION</a:t>
            </a:r>
          </a:p>
          <a:p>
            <a:r>
              <a:rPr lang="en-US" sz="2000" b="1" dirty="0"/>
              <a:t>OCCURRED ON L-J CHART</a:t>
            </a:r>
          </a:p>
        </p:txBody>
      </p:sp>
      <p:pic>
        <p:nvPicPr>
          <p:cNvPr id="9218" name="Picture 2" descr="C:\Users\Anna\AppData\Local\Microsoft\Windows\Temporary Internet Files\Content.IE5\MKTFI28O\MC90043381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604" y="1600428"/>
            <a:ext cx="1828572" cy="152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C:\Users\Anna\AppData\Local\Microsoft\Windows\Temporary Internet Files\Content.IE5\MKTFI28O\MC90043381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269" y="4114914"/>
            <a:ext cx="1828572" cy="152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C:\Users\Anna\AppData\Local\Microsoft\Windows\Temporary Internet Files\Content.IE5\MKTFI28O\MC90043381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34576"/>
            <a:ext cx="1828572" cy="1489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C:\Users\Anna\AppData\Local\Microsoft\Windows\Temporary Internet Files\Content.IE5\MKTFI28O\MC90043440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847" y="4037672"/>
            <a:ext cx="1939925" cy="1601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04800" y="3189594"/>
            <a:ext cx="4267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True Accept </a:t>
            </a:r>
            <a:r>
              <a:rPr lang="en-US" dirty="0"/>
              <a:t>– system is stable and no QC rule violations occurred – report patients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29316" y="3051095"/>
            <a:ext cx="426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False Accept </a:t>
            </a:r>
            <a:r>
              <a:rPr lang="en-US" dirty="0"/>
              <a:t>– system is unstable and no QC rule violations occurred –wrong results may be reported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0052" y="5903893"/>
            <a:ext cx="426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False Reject</a:t>
            </a:r>
            <a:r>
              <a:rPr lang="en-US" dirty="0"/>
              <a:t>– system is stable and a QC rule violation occurred due to inherent randomness- waste of time, effort, and $$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39148" y="5951893"/>
            <a:ext cx="426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True Reject </a:t>
            </a:r>
            <a:r>
              <a:rPr lang="en-US" dirty="0"/>
              <a:t>– system is unstable and a QC rule violation occurred – begin investigation and troubleshooting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61452" y="-46483"/>
            <a:ext cx="266822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Job Aid 1: Possible Outcomes </a:t>
            </a:r>
            <a:r>
              <a:rPr lang="en-US" sz="1300" baseline="30000" dirty="0"/>
              <a:t>510</a:t>
            </a:r>
          </a:p>
        </p:txBody>
      </p:sp>
    </p:spTree>
    <p:extLst>
      <p:ext uri="{BB962C8B-B14F-4D97-AF65-F5344CB8AC3E}">
        <p14:creationId xmlns:p14="http://schemas.microsoft.com/office/powerpoint/2010/main" val="3270722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Impact</vt:lpstr>
      <vt:lpstr>Office Theme</vt:lpstr>
      <vt:lpstr>For Each QC Data Point We Need to Decide…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Each QC Data Point We Need to Decide…</dc:title>
  <dc:creator>Anna</dc:creator>
  <cp:lastModifiedBy>Anna Murphy</cp:lastModifiedBy>
  <cp:revision>2</cp:revision>
  <dcterms:created xsi:type="dcterms:W3CDTF">2012-08-28T16:16:57Z</dcterms:created>
  <dcterms:modified xsi:type="dcterms:W3CDTF">2016-12-31T15:52:42Z</dcterms:modified>
</cp:coreProperties>
</file>