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5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4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4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457B-B0CA-4B75-ACC4-954F932B6FBD}" type="datetimeFigureOut">
              <a:rPr lang="en-US" smtClean="0"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2D13-F17A-42BA-9BD3-85F5A62E8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84" y="5028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Impact" pitchFamily="34" charset="0"/>
              </a:rPr>
              <a:t>Assigned vs. Observed – What is the difference?</a:t>
            </a:r>
          </a:p>
        </p:txBody>
      </p:sp>
      <p:pic>
        <p:nvPicPr>
          <p:cNvPr id="1026" name="Picture 2" descr="C:\Users\Anna\AppData\Local\Microsoft\Windows\Temporary Internet Files\Content.IE5\00JGN5UW\MC9003001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10655"/>
            <a:ext cx="1407262" cy="140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na\AppData\Local\Microsoft\Windows\Temporary Internet Files\Content.IE5\7UO3NZUC\MC9000603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89" y="1010655"/>
            <a:ext cx="133959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2265654"/>
            <a:ext cx="3429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Mean </a:t>
            </a:r>
            <a:r>
              <a:rPr lang="en-US" sz="2800" b="1" baseline="-25000" dirty="0"/>
              <a:t>assign </a:t>
            </a:r>
            <a:r>
              <a:rPr lang="en-US" sz="2800" b="1" dirty="0"/>
              <a:t>  SD </a:t>
            </a:r>
            <a:r>
              <a:rPr lang="en-US" sz="2800" b="1" baseline="-25000" dirty="0"/>
              <a:t>assign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0149" y="219751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Mean </a:t>
            </a:r>
            <a:r>
              <a:rPr lang="en-US" sz="2800" b="1" baseline="-25000" dirty="0"/>
              <a:t>observed</a:t>
            </a:r>
            <a:r>
              <a:rPr lang="en-US" sz="2800" b="1" dirty="0"/>
              <a:t>  SD </a:t>
            </a:r>
            <a:r>
              <a:rPr lang="en-US" sz="2800" b="1" baseline="-25000" dirty="0"/>
              <a:t>observed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245" y="2879255"/>
            <a:ext cx="4855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buFont typeface="Arial" pitchFamily="34" charset="0"/>
              <a:buChar char="•"/>
            </a:pPr>
            <a:r>
              <a:rPr lang="en-US" sz="2600" dirty="0"/>
              <a:t>May or may not be based on fact</a:t>
            </a:r>
          </a:p>
          <a:p>
            <a:pPr marL="280988" indent="-280988">
              <a:buFont typeface="Arial" pitchFamily="34" charset="0"/>
              <a:buChar char="•"/>
            </a:pPr>
            <a:r>
              <a:rPr lang="en-US" sz="2600" dirty="0"/>
              <a:t>Values applied to the L-J Chart</a:t>
            </a:r>
          </a:p>
          <a:p>
            <a:pPr marL="280988" indent="-280988">
              <a:buFont typeface="Arial" pitchFamily="34" charset="0"/>
              <a:buChar char="•"/>
            </a:pPr>
            <a:r>
              <a:rPr lang="en-US" sz="2600" dirty="0"/>
              <a:t>Sources often chosen other than currently observed performance include:</a:t>
            </a:r>
          </a:p>
          <a:p>
            <a:pPr lvl="1" indent="-220663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/>
              <a:t>Past data points before a change</a:t>
            </a:r>
          </a:p>
          <a:p>
            <a:pPr lvl="1" indent="-220663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/>
              <a:t>Cumulative values</a:t>
            </a:r>
          </a:p>
          <a:p>
            <a:pPr lvl="1" indent="-220663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600" dirty="0"/>
              <a:t>Package insert values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2875561"/>
            <a:ext cx="3962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600" dirty="0"/>
              <a:t>Mathematically calculated using data points (facts)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/>
              <a:t>Answers WHERE WE ARE in terms of accuracy and precision of the method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/>
              <a:t>Specific to your method’s performance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74135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Job Aid 3: Assigned vs Observed </a:t>
            </a:r>
            <a:r>
              <a:rPr lang="en-US" sz="1300" baseline="30000" dirty="0"/>
              <a:t>512</a:t>
            </a:r>
          </a:p>
        </p:txBody>
      </p:sp>
    </p:spTree>
    <p:extLst>
      <p:ext uri="{BB962C8B-B14F-4D97-AF65-F5344CB8AC3E}">
        <p14:creationId xmlns:p14="http://schemas.microsoft.com/office/powerpoint/2010/main" val="109362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Office Theme</vt:lpstr>
      <vt:lpstr>Assigned vs. Observed – What is the difference?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Assigned vs. Observed – What is the difference?</dc:title>
  <dc:creator>Anna</dc:creator>
  <cp:lastModifiedBy>Anna Murphy</cp:lastModifiedBy>
  <cp:revision>2</cp:revision>
  <dcterms:created xsi:type="dcterms:W3CDTF">2012-09-01T17:36:49Z</dcterms:created>
  <dcterms:modified xsi:type="dcterms:W3CDTF">2016-12-31T15:56:03Z</dcterms:modified>
</cp:coreProperties>
</file>